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0" r:id="rId9"/>
    <p:sldId id="27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259D37-250A-404E-AE2B-747B60A3B661}">
          <p14:sldIdLst>
            <p14:sldId id="256"/>
            <p14:sldId id="257"/>
            <p14:sldId id="258"/>
            <p14:sldId id="260"/>
            <p14:sldId id="261"/>
            <p14:sldId id="259"/>
            <p14:sldId id="262"/>
            <p14:sldId id="270"/>
            <p14:sldId id="273"/>
            <p14:sldId id="264"/>
            <p14:sldId id="265"/>
            <p14:sldId id="266"/>
            <p14:sldId id="267"/>
            <p14:sldId id="268"/>
            <p14:sldId id="271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E60C-28E1-4256-AD35-C94241F34823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8751-C770-4013-9BC7-F6960733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7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7619" y="965531"/>
            <a:ext cx="9144000" cy="37965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Родительское </a:t>
            </a:r>
            <a:r>
              <a:rPr lang="ru-RU" b="1" dirty="0"/>
              <a:t>собрание «Путешествие в страну Знаний продолжается или только вперед!» </a:t>
            </a:r>
            <a:r>
              <a:rPr lang="ru-RU" b="1" dirty="0" smtClean="0"/>
              <a:t> старшая группа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534" y="4762097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СВЕЖИЙ ВОЗДУХ МАЛЫШАМ НУЖЕН И ПОЛЕЗЕН!ОЧЕНЬ ВЕСЕЛО ГУЛЯТЬ!И НИКАКИХ БОЛЕЗНЕЙ!...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8" y="1415196"/>
            <a:ext cx="4000216" cy="53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092" y="2302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КУЛЬТУРНО-ГИГИЕНИЧЕСКИЕ НАВЫКИ</a:t>
            </a:r>
            <a:br>
              <a:rPr lang="ru-RU" dirty="0" smtClean="0"/>
            </a:br>
            <a:r>
              <a:rPr lang="ru-RU" sz="2000" b="1" dirty="0" smtClean="0"/>
              <a:t>ТЕПЛОЮ ВОДОЮ</a:t>
            </a:r>
            <a:br>
              <a:rPr lang="ru-RU" sz="2000" b="1" dirty="0" smtClean="0"/>
            </a:br>
            <a:r>
              <a:rPr lang="ru-RU" sz="2000" b="1" dirty="0" smtClean="0"/>
              <a:t>РУКИ ЧИСТО МОЮ.</a:t>
            </a:r>
            <a:br>
              <a:rPr lang="ru-RU" sz="2000" b="1" dirty="0" smtClean="0"/>
            </a:br>
            <a:r>
              <a:rPr lang="ru-RU" sz="2000" b="1" dirty="0" smtClean="0"/>
              <a:t>КУСОЧЕК МЫЛА Я ВОЗЬМУ И ЛАДОШКИ ИМ ПОТРУ.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0" y="1971722"/>
            <a:ext cx="3408813" cy="4545084"/>
          </a:xfrm>
          <a:prstGeom prst="rect">
            <a:avLst/>
          </a:prstGeom>
        </p:spPr>
      </p:pic>
      <p:pic>
        <p:nvPicPr>
          <p:cNvPr id="1028" name="Picture 4" descr="https://pp.userapi.com/c850332/v850332596/3d5bb/0H3RxtTL9z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1971722"/>
            <a:ext cx="3725838" cy="46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ОБЕД </a:t>
            </a:r>
            <a:br>
              <a:rPr lang="ru-RU" dirty="0" smtClean="0"/>
            </a:br>
            <a:r>
              <a:rPr lang="ru-RU" sz="3100" b="1" dirty="0" smtClean="0"/>
              <a:t>ПОИГРАЛИ</a:t>
            </a:r>
            <a:r>
              <a:rPr lang="en-US" sz="3100" b="1" dirty="0" smtClean="0"/>
              <a:t>?</a:t>
            </a:r>
            <a:r>
              <a:rPr lang="ru-RU" sz="3100" b="1" dirty="0" smtClean="0"/>
              <a:t>  ПОГУЛЯЛИ</a:t>
            </a:r>
            <a:r>
              <a:rPr lang="en-US" sz="3100" b="1" dirty="0" smtClean="0"/>
              <a:t>?</a:t>
            </a:r>
            <a:r>
              <a:rPr lang="ru-RU" sz="3100" b="1" dirty="0" smtClean="0"/>
              <a:t>  НАГУЛЯЛИ АППЕТИТ! ВОТ ТЕПЕРЬ И ПОДКРЕПИТЬСЯ НАМ СОВСЕМ НЕ ПОВРЕДИТ.</a:t>
            </a:r>
            <a:endParaRPr lang="ru-RU" sz="3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2118815"/>
            <a:ext cx="7988490" cy="44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14683">
              <a:srgbClr val="FA989A"/>
            </a:gs>
            <a:gs pos="21187">
              <a:srgbClr val="FC6D6E"/>
            </a:gs>
            <a:gs pos="27163">
              <a:srgbClr val="FD4546"/>
            </a:gs>
            <a:gs pos="33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ТИХИЙ ЧАС</a:t>
            </a:r>
            <a:br>
              <a:rPr lang="ru-RU" dirty="0" smtClean="0"/>
            </a:br>
            <a:r>
              <a:rPr lang="ru-RU" sz="2700" b="1" dirty="0" smtClean="0"/>
              <a:t>ПООБЕДАВ, ПОДКРЕПИВШИСЬ, МЫ В КРОВАТКИ СПАТЬ ИДЕМ.З АМЕЧАТЕЛЬНАЯ СКАЗКА К НАМ ПРИХОДИТ С КРЕПКИМ СНОМ!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2" y="2429301"/>
            <a:ext cx="5401480" cy="3582537"/>
          </a:xfrm>
          <a:prstGeom prst="rect">
            <a:avLst/>
          </a:prstGeom>
        </p:spPr>
      </p:pic>
      <p:pic>
        <p:nvPicPr>
          <p:cNvPr id="3074" name="Picture 2" descr="https://pp.userapi.com/c847016/v847016789/1009fc/AkJ2cgj4z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7115" y="2429127"/>
            <a:ext cx="5399064" cy="30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ГИМНАСТИКА ПОСЛЕ СНА</a:t>
            </a:r>
            <a:br>
              <a:rPr lang="ru-RU" dirty="0" smtClean="0"/>
            </a:br>
            <a:r>
              <a:rPr lang="ru-RU" sz="3600" dirty="0" smtClean="0"/>
              <a:t>КРЕПЧЕ КУЛАЧКИ СЖИМАЕМ</a:t>
            </a:r>
            <a:br>
              <a:rPr lang="ru-RU" sz="3600" dirty="0" smtClean="0"/>
            </a:br>
            <a:r>
              <a:rPr lang="ru-RU" sz="3600" dirty="0" smtClean="0"/>
              <a:t>ИХ ПОВЫШЕ ПОДНИМАЕМ</a:t>
            </a:r>
            <a:br>
              <a:rPr lang="ru-RU" sz="3600" dirty="0" smtClean="0"/>
            </a:br>
            <a:r>
              <a:rPr lang="ru-RU" sz="3600" dirty="0" smtClean="0"/>
              <a:t>ПОТЯНУТЬСЯ! УЛЫБНУТЬСЯ! ВСЕМ ОТКРЫТЬ ГЛАЗА-ПРОСНУТЬСЯ!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0053" y="3175450"/>
            <a:ext cx="4346812" cy="24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ВКУСНЫЙ УЖИН НАМ С ТОБОЮ НУЖЕН! БЫТЬ ГОЛОДНЫМ ОЧЕНЬ ГЛУПО,МЫ УЖЕ БОЛЬШАЯ ГРУППА!</a:t>
            </a:r>
            <a:endParaRPr lang="ru-RU" dirty="0"/>
          </a:p>
        </p:txBody>
      </p:sp>
      <p:pic>
        <p:nvPicPr>
          <p:cNvPr id="2050" name="Picture 2" descr="https://pp.userapi.com/c850624/v850624373/14756/p7k5SzACY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09" y="1446663"/>
            <a:ext cx="3961226" cy="52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ДЕЯТЕЛЬНОСТЬ ДЕТЕЙ ПОСЛЕ СНА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825010"/>
            <a:ext cx="2715904" cy="4828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26" y="946162"/>
            <a:ext cx="4150737" cy="233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3" t="6558" r="60641" b="17158"/>
          <a:stretch/>
        </p:blipFill>
        <p:spPr>
          <a:xfrm>
            <a:off x="3253443" y="1421717"/>
            <a:ext cx="3926845" cy="5231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7" t="-1962" r="-246" b="6776"/>
          <a:stretch/>
        </p:blipFill>
        <p:spPr>
          <a:xfrm>
            <a:off x="8019738" y="2893102"/>
            <a:ext cx="3454611" cy="37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ЛЮБЛЮ СВОЙ ДЕТСКИЙ САД! В НЕМ ПОЛНЫМ ПОЛНО РЕБЯТ.1,2,3,4,5-ЖАЛЬ,ЧТО ВСЕХ НЕ СОСЧИТАТЬ! МОЖЕТ СТО ИХ ,МОЖЕТ ДВЕСТИ.ХОРОШО,КОГДА МЫ ВМЕСТЕ!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8" y="2446361"/>
            <a:ext cx="5700214" cy="42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79" y="949742"/>
            <a:ext cx="11203898" cy="4221865"/>
          </a:xfrm>
        </p:spPr>
        <p:txBody>
          <a:bodyPr>
            <a:normAutofit/>
          </a:bodyPr>
          <a:lstStyle/>
          <a:p>
            <a:r>
              <a:rPr lang="ru-RU" b="1" dirty="0" smtClean="0"/>
              <a:t>Воспитатель –Марченко Ольга </a:t>
            </a:r>
            <a:r>
              <a:rPr lang="ru-RU" b="1" dirty="0" err="1" smtClean="0"/>
              <a:t>Чеславовна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тел. 8 950 044  41  </a:t>
            </a:r>
            <a:r>
              <a:rPr lang="ru-RU" b="1" dirty="0" smtClean="0"/>
              <a:t>06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85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07" y="-461163"/>
            <a:ext cx="10848833" cy="4548069"/>
          </a:xfrm>
        </p:spPr>
        <p:txBody>
          <a:bodyPr/>
          <a:lstStyle/>
          <a:p>
            <a:r>
              <a:rPr lang="ru-RU" b="1" dirty="0"/>
              <a:t>  </a:t>
            </a:r>
            <a:r>
              <a:rPr lang="ru-RU" b="1" dirty="0" smtClean="0"/>
              <a:t> ОДИН ДЕНЬ ИЗ ЖИЗНИ В НАШЕЙ ГРУППЕ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47" y="2307547"/>
            <a:ext cx="6903804" cy="38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365125"/>
            <a:ext cx="11009026" cy="12538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УПРАЖНЕНИЯ,ЗАРЯДКА</a:t>
            </a:r>
            <a:br>
              <a:rPr lang="ru-RU" b="1" dirty="0" smtClean="0"/>
            </a:br>
            <a:r>
              <a:rPr lang="ru-RU" b="1" dirty="0" smtClean="0"/>
              <a:t>НАМ НУЖНЫ КАК ПОДЗАРЯДКА (ЗАРЯДКА В 8: 15!)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40257"/>
            <a:ext cx="3317828" cy="4423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2" y="1940257"/>
            <a:ext cx="3370996" cy="44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4683">
              <a:srgbClr val="FA989A"/>
            </a:gs>
            <a:gs pos="21187">
              <a:srgbClr val="FC6D6E"/>
            </a:gs>
            <a:gs pos="27163">
              <a:srgbClr val="FD4546"/>
            </a:gs>
            <a:gs pos="37518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ГРУППЕ ЗАВТРАКАТЬ ХОТЯТ,ВСЕ ВОКРУГ ПОМОЧЬ СПЕШАТ.(ЗАВТРАК 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3" y="1895333"/>
            <a:ext cx="3537755" cy="47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ТАК У НАС ПРОХОДЯТ УВЛЕКАТЕЛЬНЫЕ ЗАНЯТИЯ!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42" y="1690688"/>
            <a:ext cx="3713975" cy="2089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9" y="4279425"/>
            <a:ext cx="3807725" cy="2141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55" y="1690688"/>
            <a:ext cx="3422460" cy="4563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01" y="4053340"/>
            <a:ext cx="3458685" cy="2594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4" y="940048"/>
            <a:ext cx="2441520" cy="32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ЛЮБИМ МЫ НЕ ТОЛЬКО БЕГАТЬ</a:t>
            </a:r>
            <a:br>
              <a:rPr lang="ru-RU" b="1" dirty="0" smtClean="0"/>
            </a:br>
            <a:r>
              <a:rPr lang="ru-RU" b="1" dirty="0" smtClean="0"/>
              <a:t>ВЕСЕЛИТЬСЯ И ИГРАТЬ</a:t>
            </a:r>
            <a:br>
              <a:rPr lang="ru-RU" b="1" dirty="0" smtClean="0"/>
            </a:br>
            <a:r>
              <a:rPr lang="ru-RU" b="1" dirty="0" smtClean="0"/>
              <a:t>КРОМЕ ЭТОГО МЫ ОЧЕНЬ</a:t>
            </a:r>
            <a:br>
              <a:rPr lang="ru-RU" b="1" dirty="0" smtClean="0"/>
            </a:br>
            <a:r>
              <a:rPr lang="ru-RU" b="1" dirty="0" err="1" smtClean="0"/>
              <a:t>ОЧЕНЬ</a:t>
            </a:r>
            <a:r>
              <a:rPr lang="ru-RU" b="1" dirty="0" smtClean="0"/>
              <a:t> ЛЮБИМ РИСОВАТЬ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0" y="2908869"/>
            <a:ext cx="5431471" cy="3055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6" y="2658660"/>
            <a:ext cx="3149505" cy="41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ФИЗИЧЕСКОЕ РАЗВИТИЕ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3" y="1394087"/>
            <a:ext cx="6035346" cy="339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4" y="3239748"/>
            <a:ext cx="6165953" cy="34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МУЗЫКАЛЬНЫЕ ЗАНЯТИЯ</a:t>
            </a:r>
            <a:endParaRPr lang="ru-RU" dirty="0"/>
          </a:p>
        </p:txBody>
      </p:sp>
      <p:pic>
        <p:nvPicPr>
          <p:cNvPr id="4098" name="Picture 2" descr="https://pp.userapi.com/c849128/v849128789/90725/DTutLhNm6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84" y="1690688"/>
            <a:ext cx="8673632" cy="48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</TotalTime>
  <Words>76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           Родительское собрание «Путешествие в страну Знаний продолжается или только вперед!»  старшая группа </vt:lpstr>
      <vt:lpstr>Воспитатель –Марченко Ольга Чеславовна тел. 8 950 044  41  06 </vt:lpstr>
      <vt:lpstr>   ОДИН ДЕНЬ ИЗ ЖИЗНИ В НАШЕЙ ГРУППЕ                                             </vt:lpstr>
      <vt:lpstr>УПРАЖНЕНИЯ,ЗАРЯДКА НАМ НУЖНЫ КАК ПОДЗАРЯДКА (ЗАРЯДКА В 8: 15!)</vt:lpstr>
      <vt:lpstr>В ГРУППЕ ЗАВТРАКАТЬ ХОТЯТ,ВСЕ ВОКРУГ ПОМОЧЬ СПЕШАТ.(ЗАВТРАК )</vt:lpstr>
      <vt:lpstr>ТАК У НАС ПРОХОДЯТ УВЛЕКАТЕЛЬНЫЕ ЗАНЯТИЯ!</vt:lpstr>
      <vt:lpstr>  ЛЮБИМ МЫ НЕ ТОЛЬКО БЕГАТЬ ВЕСЕЛИТЬСЯ И ИГРАТЬ КРОМЕ ЭТОГО МЫ ОЧЕНЬ ОЧЕНЬ ЛЮБИМ РИСОВАТЬ</vt:lpstr>
      <vt:lpstr>             ФИЗИЧЕСКОЕ РАЗВИТИЕ</vt:lpstr>
      <vt:lpstr>                 МУЗЫКАЛЬНЫЕ ЗАНЯТИЯ</vt:lpstr>
      <vt:lpstr>СВЕЖИЙ ВОЗДУХ МАЛЫШАМ НУЖЕН И ПОЛЕЗЕН!ОЧЕНЬ ВЕСЕЛО ГУЛЯТЬ!И НИКАКИХ БОЛЕЗНЕЙ!...</vt:lpstr>
      <vt:lpstr>КУЛЬТУРНО-ГИГИЕНИЧЕСКИЕ НАВЫКИ ТЕПЛОЮ ВОДОЮ РУКИ ЧИСТО МОЮ. КУСОЧЕК МЫЛА Я ВОЗЬМУ И ЛАДОШКИ ИМ ПОТРУ.</vt:lpstr>
      <vt:lpstr>                                ОБЕД  ПОИГРАЛИ?  ПОГУЛЯЛИ?  НАГУЛЯЛИ АППЕТИТ! ВОТ ТЕПЕРЬ И ПОДКРЕПИТЬСЯ НАМ СОВСЕМ НЕ ПОВРЕДИТ.</vt:lpstr>
      <vt:lpstr>                             ТИХИЙ ЧАС ПООБЕДАВ, ПОДКРЕПИВШИСЬ, МЫ В КРОВАТКИ СПАТЬ ИДЕМ.З АМЕЧАТЕЛЬНАЯ СКАЗКА К НАМ ПРИХОДИТ С КРЕПКИМ СНОМ! </vt:lpstr>
      <vt:lpstr>                            ГИМНАСТИКА ПОСЛЕ СНА КРЕПЧЕ КУЛАЧКИ СЖИМАЕМ ИХ ПОВЫШЕ ПОДНИМАЕМ ПОТЯНУТЬСЯ! УЛЫБНУТЬСЯ! ВСЕМ ОТКРЫТЬ ГЛАЗА-ПРОСНУТЬСЯ!</vt:lpstr>
      <vt:lpstr>ВКУСНЫЙ УЖИН НАМ С ТОБОЮ НУЖЕН! БЫТЬ ГОЛОДНЫМ ОЧЕНЬ ГЛУПО,МЫ УЖЕ БОЛЬШАЯ ГРУППА!</vt:lpstr>
      <vt:lpstr>САМОСТОЯТЕЛЬНАЯ ДЕЯТЕЛЬНОСТЬ ДЕТЕЙ ПОСЛЕ СНА</vt:lpstr>
      <vt:lpstr> Я ЛЮБЛЮ СВОЙ ДЕТСКИЙ САД! В НЕМ ПОЛНЫМ ПОЛНО РЕБЯТ.1,2,3,4,5-ЖАЛЬ,ЧТО ВСЕХ НЕ СОСЧИТАТЬ! МОЖЕТ СТО ИХ ,МОЖЕТ ДВЕСТИ.ХОРОШО,КОГДА МЫ ВМЕСТЕ!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Родительское собрание «Путешествие в страну Знаний продолжается или только вперед!» в старшей группе </dc:title>
  <dc:creator>домм</dc:creator>
  <cp:lastModifiedBy>домм</cp:lastModifiedBy>
  <cp:revision>12</cp:revision>
  <dcterms:created xsi:type="dcterms:W3CDTF">2018-09-29T11:17:53Z</dcterms:created>
  <dcterms:modified xsi:type="dcterms:W3CDTF">2018-11-02T06:40:01Z</dcterms:modified>
</cp:coreProperties>
</file>